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Average"/>
      <p:regular r:id="rId11"/>
    </p:embeddedFont>
    <p:embeddedFont>
      <p:font typeface="Oswal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verage-regular.fntdata"/><Relationship Id="rId10" Type="http://schemas.openxmlformats.org/officeDocument/2006/relationships/slide" Target="slides/slide5.xml"/><Relationship Id="rId13" Type="http://schemas.openxmlformats.org/officeDocument/2006/relationships/font" Target="fonts/Oswald-bold.fntdata"/><Relationship Id="rId12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02c5c12e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02c5c12e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02c5c12e0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02c5c12e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02c5c12e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02c5c12e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02c5c12e0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02c5c12e0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witter.com/jfuerst0?lang=en" TargetMode="External"/><Relationship Id="rId4" Type="http://schemas.openxmlformats.org/officeDocument/2006/relationships/hyperlink" Target="https://myspace.com/johnfuerst" TargetMode="External"/><Relationship Id="rId5" Type="http://schemas.openxmlformats.org/officeDocument/2006/relationships/hyperlink" Target="https://www.linkedin.com/in/john-fuerst-0a7237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Introduction To John Fuerst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Is John Fuerst?</a:t>
            </a:r>
            <a:endParaRPr/>
          </a:p>
        </p:txBody>
      </p:sp>
      <p:sp>
        <p:nvSpPr>
          <p:cNvPr id="66" name="Google Shape;66;p14"/>
          <p:cNvSpPr txBox="1"/>
          <p:nvPr>
            <p:ph idx="1" type="subTitle"/>
          </p:nvPr>
        </p:nvSpPr>
        <p:spPr>
          <a:xfrm>
            <a:off x="671250" y="3174875"/>
            <a:ext cx="7801500" cy="18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Since July 8, 2016 </a:t>
            </a: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John Fuerst has been serving as the senior vice president of Engineering at Taula technology.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Along with that, John Fuerst also serves as the managing director and president of Delphi Diesel Systems.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more facts,</a:t>
            </a:r>
            <a:endParaRPr/>
          </a:p>
        </p:txBody>
      </p:sp>
      <p:sp>
        <p:nvSpPr>
          <p:cNvPr id="72" name="Google Shape;72;p15"/>
          <p:cNvSpPr txBox="1"/>
          <p:nvPr>
            <p:ph idx="1" type="subTitle"/>
          </p:nvPr>
        </p:nvSpPr>
        <p:spPr>
          <a:xfrm>
            <a:off x="671250" y="3174875"/>
            <a:ext cx="7801500" cy="18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He serves as the president of powertrain systems at Delphi automotive PLC since August 2013.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He also serves as the general manager of the Delphi automotive since 2013.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goal?</a:t>
            </a:r>
            <a:endParaRPr/>
          </a:p>
        </p:txBody>
      </p:sp>
      <p:sp>
        <p:nvSpPr>
          <p:cNvPr id="78" name="Google Shape;78;p16"/>
          <p:cNvSpPr txBox="1"/>
          <p:nvPr>
            <p:ph idx="1" type="subTitle"/>
          </p:nvPr>
        </p:nvSpPr>
        <p:spPr>
          <a:xfrm>
            <a:off x="671250" y="3174875"/>
            <a:ext cx="7801500" cy="18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John Fuerst’s goal is to do the quality work as long as he can. Along with these duties, he is also an enthusiastic technofuturist.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Contact him today if you are looking to know more interesting things about him in the most pleasant way.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 John Fuerst</a:t>
            </a:r>
            <a:endParaRPr/>
          </a:p>
        </p:txBody>
      </p:sp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671250" y="3174875"/>
            <a:ext cx="7801500" cy="186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Twitter: </a:t>
            </a:r>
            <a:r>
              <a:rPr lang="en" sz="18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https://twitter.com/jfuerst0?lang=en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MySpace: </a:t>
            </a:r>
            <a:r>
              <a:rPr lang="en" sz="18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4"/>
              </a:rPr>
              <a:t>https://myspace.com/johnfuerst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-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Linkedin: </a:t>
            </a:r>
            <a:r>
              <a:rPr lang="en" sz="18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5"/>
              </a:rPr>
              <a:t>https://www.linkedin.com/in/john-fuerst-0a72371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